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7" r:id="rId2"/>
    <p:sldId id="256" r:id="rId3"/>
    <p:sldId id="257" r:id="rId4"/>
    <p:sldId id="260" r:id="rId5"/>
    <p:sldId id="258" r:id="rId6"/>
    <p:sldId id="266" r:id="rId7"/>
    <p:sldId id="259" r:id="rId8"/>
    <p:sldId id="261" r:id="rId9"/>
    <p:sldId id="264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58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9551" y="3697891"/>
            <a:ext cx="10128200" cy="241593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680" y="516857"/>
            <a:ext cx="8356855" cy="2436864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6000" b="1" dirty="0">
              <a:solidFill>
                <a:schemeClr val="tx1"/>
              </a:solidFill>
            </a:endParaRPr>
          </a:p>
          <a:p>
            <a:pPr algn="ctr"/>
            <a:r>
              <a:rPr lang="ru-RU" sz="1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 ДО социально-педагогической направленности</a:t>
            </a:r>
            <a:endParaRPr lang="ru-RU" sz="11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«Шахматный клуб»</a:t>
            </a:r>
            <a:endParaRPr lang="ru-RU" sz="112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5-7 лет</a:t>
            </a:r>
            <a:endParaRPr lang="ru-RU" sz="11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5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5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Составила : </a:t>
            </a:r>
            <a:r>
              <a:rPr lang="ru-RU" sz="5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Клементьева</a:t>
            </a:r>
            <a:r>
              <a:rPr lang="ru-RU" sz="5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В.В.</a:t>
            </a:r>
            <a:endParaRPr lang="ru-RU" sz="5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2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581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58" y="202018"/>
            <a:ext cx="9930993" cy="59710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 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концу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должны уметь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ориентироваться на шахматной доске;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согласованность действий пешек с пешками, пешек с каждой фигурой, каждой фигуры друг с другом.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правильно помещать шахматную доску между партнерами;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правильно расставлять фигуры в начальном положении;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различать горизонталь, вертикаль, диагональ;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рокировать;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объявлять шах;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решать шахматные элементарные задачи.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разыгрывать шахматную партию от начала до конца;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соблюдать все правила игры;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 предлагать ничью.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решать шахматные задачи.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79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5345" y="-943276"/>
            <a:ext cx="10565498" cy="3810249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</a:rPr>
              <a:t>Шахматы </a:t>
            </a:r>
            <a:r>
              <a:rPr lang="ru-RU" sz="2800" b="1" i="1" dirty="0">
                <a:solidFill>
                  <a:schemeClr val="tx1"/>
                </a:solidFill>
              </a:rPr>
              <a:t>- это не только спорт - они делают человека мудрее и дальновиднее, помогают объективнее оценить сложившуюся ситуацию, просчитать на несколько «ходов» </a:t>
            </a:r>
            <a:r>
              <a:rPr lang="ru-RU" sz="2800" b="1" i="1" dirty="0" smtClean="0">
                <a:solidFill>
                  <a:schemeClr val="tx1"/>
                </a:solidFill>
              </a:rPr>
              <a:t>вперёд.</a:t>
            </a:r>
            <a:r>
              <a:rPr lang="ru-RU" sz="3600" b="1" i="1" dirty="0">
                <a:solidFill>
                  <a:schemeClr val="tx1"/>
                </a:solidFill>
              </a:rPr>
              <a:t/>
            </a:r>
            <a:br>
              <a:rPr lang="ru-RU" sz="3600" b="1" i="1" dirty="0">
                <a:solidFill>
                  <a:schemeClr val="tx1"/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8094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8" y="-85061"/>
            <a:ext cx="1198344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1404" y="400511"/>
            <a:ext cx="4453117" cy="2402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Актуальность программы обуславливается тем что шахматы </a:t>
            </a:r>
            <a:r>
              <a:rPr lang="ru-RU" b="1" i="1" dirty="0">
                <a:solidFill>
                  <a:schemeClr val="tx1"/>
                </a:solidFill>
              </a:rPr>
              <a:t>– это не только игра, доставляющая детям много радости, удовольствия, но и действенное, эффективное средство их умственного развития.</a:t>
            </a:r>
          </a:p>
          <a:p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8" y="103179"/>
            <a:ext cx="4504624" cy="29976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93675" y="5209954"/>
            <a:ext cx="104199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В каждом из малышей живет гений, которого надо только разглядеть. Пробуя и узнавая новые вещи, человек растет, и чем больше знаний он получит в детстве, тем насыщеннее и интереснее будет его жизнь. Навыки, полученные в детстве, остаются в памяти навсегда, поэтому так важно уделить особое внимание разностороннему развитию ребенка.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20065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  <a:alpha val="37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3"/>
            <a:ext cx="117596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7301" y="296851"/>
            <a:ext cx="10032601" cy="11629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так полезно начать учить ребенка шахматам уже в детском саду?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1459831"/>
            <a:ext cx="8499107" cy="5008345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2400" dirty="0">
                <a:solidFill>
                  <a:schemeClr val="tx1"/>
                </a:solidFill>
              </a:rPr>
              <a:t>Неразумно  упускать возможности максимального развития психики,  определяемые </a:t>
            </a:r>
            <a:r>
              <a:rPr lang="ru-RU" sz="2400" dirty="0" err="1">
                <a:solidFill>
                  <a:schemeClr val="tx1"/>
                </a:solidFill>
              </a:rPr>
              <a:t>сензитивными</a:t>
            </a:r>
            <a:r>
              <a:rPr lang="ru-RU" sz="2400" dirty="0">
                <a:solidFill>
                  <a:schemeClr val="tx1"/>
                </a:solidFill>
              </a:rPr>
              <a:t> периодами развития, соответствующими </a:t>
            </a:r>
            <a:r>
              <a:rPr lang="ru-RU" sz="2400" dirty="0" smtClean="0">
                <a:solidFill>
                  <a:schemeClr val="tx1"/>
                </a:solidFill>
              </a:rPr>
              <a:t>5-7</a:t>
            </a:r>
            <a:r>
              <a:rPr lang="ru-RU" sz="2400" dirty="0">
                <a:solidFill>
                  <a:schemeClr val="tx1"/>
                </a:solidFill>
              </a:rPr>
              <a:t>  годам. Кстати, именно с этого времени детям обычно становятся доступны  игры с правилами.</a:t>
            </a:r>
          </a:p>
          <a:p>
            <a:pPr fontAlgn="base"/>
            <a:r>
              <a:rPr lang="ru-RU" sz="2400" dirty="0">
                <a:solidFill>
                  <a:schemeClr val="tx1"/>
                </a:solidFill>
              </a:rPr>
              <a:t>Так что, начиная с </a:t>
            </a:r>
            <a:r>
              <a:rPr lang="ru-RU" sz="2400" dirty="0" smtClean="0">
                <a:solidFill>
                  <a:schemeClr val="tx1"/>
                </a:solidFill>
              </a:rPr>
              <a:t>5-7 </a:t>
            </a:r>
            <a:r>
              <a:rPr lang="ru-RU" sz="2400" dirty="0">
                <a:solidFill>
                  <a:schemeClr val="tx1"/>
                </a:solidFill>
              </a:rPr>
              <a:t>летнего возраста дети вполне могут постигать  азы шахматной игры, причем не только один на один с педагогом, но и на  групповых занятиях.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Детям, увлекшимся игрой, проявляющим к ней интерес и наклонности,  необходимо предоставить возможность продолжать занятия и в старших  классах.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4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486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326" y="85061"/>
            <a:ext cx="8506681" cy="6634716"/>
          </a:xfrm>
        </p:spPr>
        <p:txBody>
          <a:bodyPr>
            <a:normAutofit fontScale="32500" lnSpcReduction="20000"/>
          </a:bodyPr>
          <a:lstStyle/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6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же так полезна игра в шахматы? </a:t>
            </a:r>
          </a:p>
          <a:p>
            <a:pPr algn="ctr"/>
            <a:endParaRPr lang="ru-RU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32000" algn="just">
              <a:lnSpc>
                <a:spcPct val="170000"/>
              </a:lnSpc>
              <a:spcBef>
                <a:spcPts val="0"/>
              </a:spcBef>
            </a:pPr>
            <a:r>
              <a:rPr lang="ru-RU" sz="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В </a:t>
            </a:r>
            <a:r>
              <a:rPr lang="ru-RU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первую очередь, играя в шахматы, </a:t>
            </a:r>
            <a:r>
              <a:rPr lang="ru-RU" sz="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ребята </a:t>
            </a:r>
            <a:r>
              <a:rPr lang="ru-RU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учатся самостоятельно мыслить и принимать </a:t>
            </a:r>
            <a:r>
              <a:rPr lang="ru-RU" sz="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решения</a:t>
            </a:r>
            <a:r>
              <a:rPr lang="ru-RU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Даже самые простые решения (например, какой фигурой сделать ход), которые могут повлечь не такие большие потери (</a:t>
            </a:r>
            <a:r>
              <a:rPr lang="ru-RU" sz="5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страшное – проигрыш</a:t>
            </a:r>
            <a:r>
              <a:rPr lang="ru-RU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приучают детей к самостоятельности и ответственности</a:t>
            </a:r>
            <a:r>
              <a:rPr lang="ru-RU" sz="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432000" algn="just">
              <a:lnSpc>
                <a:spcPct val="170000"/>
              </a:lnSpc>
              <a:spcBef>
                <a:spcPts val="0"/>
              </a:spcBef>
            </a:pPr>
            <a:endParaRPr lang="ru-RU" sz="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32000" algn="just">
              <a:lnSpc>
                <a:spcPct val="170000"/>
              </a:lnSpc>
              <a:spcBef>
                <a:spcPts val="0"/>
              </a:spcBef>
            </a:pPr>
            <a:endParaRPr lang="ru-RU" sz="5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32000" algn="just">
              <a:lnSpc>
                <a:spcPct val="170000"/>
              </a:lnSpc>
              <a:spcBef>
                <a:spcPts val="0"/>
              </a:spcBef>
            </a:pPr>
            <a:endParaRPr lang="ru-RU" sz="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32000">
              <a:lnSpc>
                <a:spcPct val="170000"/>
              </a:lnSpc>
              <a:spcBef>
                <a:spcPts val="0"/>
              </a:spcBef>
            </a:pPr>
            <a:r>
              <a:rPr lang="ru-RU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занятий шахматами ребенок учится концентрировать внимание на одном процессе, у него вырабатывается усидчивость, формируется произвольность психических процессов, таких, как внимание и память. В условиях игры дети лучше сосредотачиваются и больше запоминают. Игровой опыт позволяет встать на точку зрения других людей, предвосхитить их будущее поведение и на основе этого строить свое собственное </a:t>
            </a:r>
            <a:r>
              <a:rPr lang="ru-RU" sz="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</a:t>
            </a:r>
          </a:p>
          <a:p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007" y="244549"/>
            <a:ext cx="3388615" cy="2109495"/>
          </a:xfrm>
          <a:prstGeom prst="ellipse">
            <a:avLst/>
          </a:prstGeom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333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581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582" y="271913"/>
            <a:ext cx="6154013" cy="63141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Цель программы</a:t>
            </a:r>
            <a:r>
              <a:rPr lang="ru-RU" dirty="0">
                <a:solidFill>
                  <a:schemeClr val="tx1"/>
                </a:solidFill>
              </a:rPr>
              <a:t>: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обучение </a:t>
            </a:r>
            <a:r>
              <a:rPr lang="ru-RU" dirty="0">
                <a:solidFill>
                  <a:schemeClr val="tx1"/>
                </a:solidFill>
              </a:rPr>
              <a:t>дошкольников принципам шахматной игры, воспитание у них интереса и любви к этой игре и подготовка воспитанников к дальнейшим ступеням развития; создание условий для личностного и интеллектуального развития старших дошкольников, формирования общей культуры посредством обучения игре в шахматы.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581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16" y="255181"/>
            <a:ext cx="11126316" cy="6464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          Задачи </a:t>
            </a:r>
            <a:r>
              <a:rPr lang="ru-RU" sz="3200" b="1" dirty="0">
                <a:solidFill>
                  <a:schemeClr val="tx1"/>
                </a:solidFill>
              </a:rPr>
              <a:t>программы:</a:t>
            </a:r>
          </a:p>
          <a:p>
            <a:r>
              <a:rPr lang="ru-RU" sz="2400" dirty="0">
                <a:solidFill>
                  <a:schemeClr val="tx1"/>
                </a:solidFill>
              </a:rPr>
              <a:t>1. Развитие и тренировка психических процессов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>
                <a:solidFill>
                  <a:schemeClr val="tx1"/>
                </a:solidFill>
              </a:rPr>
              <a:t>Обучение навыкам запоминать, сравнивать, обобщать, предвидеть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результаты своей деятельности; развитие логического </a:t>
            </a:r>
            <a:r>
              <a:rPr lang="ru-RU" sz="2400" dirty="0" smtClean="0">
                <a:solidFill>
                  <a:schemeClr val="tx1"/>
                </a:solidFill>
              </a:rPr>
              <a:t>мышления, ориентировки </a:t>
            </a:r>
            <a:r>
              <a:rPr lang="ru-RU" sz="2400" dirty="0">
                <a:solidFill>
                  <a:schemeClr val="tx1"/>
                </a:solidFill>
              </a:rPr>
              <a:t>на плоскости, внимания, памяти;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- Развитие аналитико-синтетической деятельности, мышления, суждений, </a:t>
            </a:r>
            <a:r>
              <a:rPr lang="ru-RU" sz="2400" dirty="0" smtClean="0">
                <a:solidFill>
                  <a:schemeClr val="tx1"/>
                </a:solidFill>
              </a:rPr>
              <a:t>умозаключений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>
                <a:solidFill>
                  <a:schemeClr val="tx1"/>
                </a:solidFill>
              </a:rPr>
              <a:t>2. Развитие познавательных </a:t>
            </a:r>
            <a:r>
              <a:rPr lang="ru-RU" sz="2400" dirty="0" smtClean="0">
                <a:solidFill>
                  <a:schemeClr val="tx1"/>
                </a:solidFill>
              </a:rPr>
              <a:t>интересов- </a:t>
            </a:r>
            <a:r>
              <a:rPr lang="ru-RU" sz="2400" dirty="0">
                <a:solidFill>
                  <a:schemeClr val="tx1"/>
                </a:solidFill>
              </a:rPr>
              <a:t>изучение основ шахматной игры</a:t>
            </a:r>
            <a:r>
              <a:rPr lang="ru-RU" sz="2400" dirty="0" smtClean="0">
                <a:solidFill>
                  <a:schemeClr val="tx1"/>
                </a:solidFill>
              </a:rPr>
              <a:t>, - </a:t>
            </a:r>
            <a:r>
              <a:rPr lang="ru-RU" sz="2400" dirty="0">
                <a:solidFill>
                  <a:schemeClr val="tx1"/>
                </a:solidFill>
              </a:rPr>
              <a:t>расширение кругозора;</a:t>
            </a:r>
          </a:p>
          <a:p>
            <a:r>
              <a:rPr lang="ru-RU" sz="2400" dirty="0">
                <a:solidFill>
                  <a:schemeClr val="tx1"/>
                </a:solidFill>
              </a:rPr>
              <a:t>3. Развитие творческих способностей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>
                <a:solidFill>
                  <a:schemeClr val="tx1"/>
                </a:solidFill>
              </a:rPr>
              <a:t>развитие творческого воображения, фантазии, изобретательности.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7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7581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278" y="247851"/>
            <a:ext cx="11608964" cy="636229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4. Развитие нравственно- коммуникативных качеств личности: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- активизирует объективность, самостоятельность, настойчивость, </a:t>
            </a:r>
            <a:r>
              <a:rPr lang="ru-RU" sz="2400" dirty="0" smtClean="0">
                <a:solidFill>
                  <a:schemeClr val="tx1"/>
                </a:solidFill>
              </a:rPr>
              <a:t> спокойствие</a:t>
            </a:r>
            <a:r>
              <a:rPr lang="ru-RU" sz="2400" dirty="0">
                <a:solidFill>
                  <a:schemeClr val="tx1"/>
                </a:solidFill>
              </a:rPr>
              <a:t>, выдержку, усидчивость, собранность, волю;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- уверенность в своих силах, стойкий характер, умение предвидеть исход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событий.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В</a:t>
            </a:r>
            <a:r>
              <a:rPr lang="ru-RU" sz="2400" dirty="0" smtClean="0">
                <a:solidFill>
                  <a:schemeClr val="tx1"/>
                </a:solidFill>
              </a:rPr>
              <a:t>оспитание </a:t>
            </a:r>
            <a:r>
              <a:rPr lang="ru-RU" sz="2400" dirty="0">
                <a:solidFill>
                  <a:schemeClr val="tx1"/>
                </a:solidFill>
              </a:rPr>
              <a:t>умения вести себя в группе во время движения, </a:t>
            </a:r>
            <a:r>
              <a:rPr lang="ru-RU" sz="2400" dirty="0" smtClean="0">
                <a:solidFill>
                  <a:schemeClr val="tx1"/>
                </a:solidFill>
              </a:rPr>
              <a:t>формирование </a:t>
            </a:r>
            <a:r>
              <a:rPr lang="ru-RU" sz="2400" dirty="0">
                <a:solidFill>
                  <a:schemeClr val="tx1"/>
                </a:solidFill>
              </a:rPr>
              <a:t>чувства такта, культурных привычек в процессе </a:t>
            </a:r>
            <a:r>
              <a:rPr lang="ru-RU" sz="2400" dirty="0" smtClean="0">
                <a:solidFill>
                  <a:schemeClr val="tx1"/>
                </a:solidFill>
              </a:rPr>
              <a:t>группового </a:t>
            </a:r>
            <a:r>
              <a:rPr lang="ru-RU" sz="2400" dirty="0">
                <a:solidFill>
                  <a:schemeClr val="tx1"/>
                </a:solidFill>
              </a:rPr>
              <a:t>общения с детьми и взрослыми.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5. Подготовка ребёнка к школе. Дети, вовлеченные в шахматы, лучше воспринимают в школе точные науки и быстрее делают домашнее задание.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50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  <a:alpha val="44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975813" cy="69158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712" y="372140"/>
            <a:ext cx="6006835" cy="6269292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концу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должны знать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шахматные термины: белое и черное поле, горизонталь, вертикаль, диагональ, центр, партнеры, начальное положение, белые, черные, ход, взятие, стоять под боем, длинная и короткая рокировка, шах, мат;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шахматных фигур: ладья, слон, ферзь, конь, король; пешка, правила хода и взятия каждой фигуры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законы развития фигур в начале партии;</a:t>
            </a:r>
          </a:p>
          <a:p>
            <a:pPr marL="0" lv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шахматные термины: рокировка, нотация, битое поле, шах, мат, пат, ничья;</a:t>
            </a:r>
          </a:p>
          <a:p>
            <a:pPr marL="0" lv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материального преимущества;</a:t>
            </a:r>
          </a:p>
          <a:p>
            <a:pPr marL="0" lvl="0" indent="0"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простейшие тактические приёмы;</a:t>
            </a:r>
          </a:p>
          <a:p>
            <a:pPr>
              <a:buFont typeface="Symbol" panose="05050102010706020507" pitchFamily="18" charset="2"/>
              <a:buChar char="·"/>
            </a:pP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77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227</TotalTime>
  <Words>670</Words>
  <Application>Microsoft Office PowerPoint</Application>
  <PresentationFormat>Широкоэкранный</PresentationFormat>
  <Paragraphs>76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Symbol</vt:lpstr>
      <vt:lpstr>Wingdings 3</vt:lpstr>
      <vt:lpstr>Легкий дым</vt:lpstr>
      <vt:lpstr>Презентация PowerPoint</vt:lpstr>
      <vt:lpstr>Шахматы - это не только спорт - они делают человека мудрее и дальновиднее, помогают объективнее оценить сложившуюся ситуацию, просчитать на несколько «ходов» вперёд.  </vt:lpstr>
      <vt:lpstr>Презентация PowerPoint</vt:lpstr>
      <vt:lpstr>Почему так полезно начать учить ребенка шахматам уже в детском саду?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«Шахматы - это не только спорт - они делают человека мудрее и дальновиднее, помогают объективнее оценить сложившуюся ситуацию, просчитать на несколько «ходов» вперёд». (В.В. Путин в послании участникам Чемпионата мира).</dc:title>
  <dc:creator>валера</dc:creator>
  <cp:lastModifiedBy>Андрей</cp:lastModifiedBy>
  <cp:revision>24</cp:revision>
  <dcterms:created xsi:type="dcterms:W3CDTF">2020-02-23T06:33:36Z</dcterms:created>
  <dcterms:modified xsi:type="dcterms:W3CDTF">2022-11-20T15:17:32Z</dcterms:modified>
</cp:coreProperties>
</file>